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59" r:id="rId5"/>
    <p:sldId id="260" r:id="rId6"/>
    <p:sldId id="261" r:id="rId7"/>
    <p:sldId id="274" r:id="rId8"/>
    <p:sldId id="262" r:id="rId9"/>
    <p:sldId id="263" r:id="rId10"/>
    <p:sldId id="278" r:id="rId11"/>
    <p:sldId id="268" r:id="rId12"/>
    <p:sldId id="269" r:id="rId13"/>
    <p:sldId id="267" r:id="rId14"/>
    <p:sldId id="275" r:id="rId15"/>
    <p:sldId id="276" r:id="rId16"/>
    <p:sldId id="277" r:id="rId17"/>
    <p:sldId id="272" r:id="rId18"/>
    <p:sldId id="273" r:id="rId19"/>
    <p:sldId id="264" r:id="rId20"/>
    <p:sldId id="265" r:id="rId21"/>
    <p:sldId id="26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8664" autoAdjust="0"/>
  </p:normalViewPr>
  <p:slideViewPr>
    <p:cSldViewPr snapToGrid="0">
      <p:cViewPr varScale="1">
        <p:scale>
          <a:sx n="39" d="100"/>
          <a:sy n="39" d="100"/>
        </p:scale>
        <p:origin x="52"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0F398B-F089-48AC-A5CB-30B7923E3DF1}" type="datetimeFigureOut">
              <a:rPr lang="en-US" smtClean="0"/>
              <a:t>11/8/2020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7BD178-482D-47DD-B287-944DDE242E2F}" type="slidenum">
              <a:rPr lang="en-US" smtClean="0"/>
              <a:t>‹#›</a:t>
            </a:fld>
            <a:endParaRPr lang="en-US"/>
          </a:p>
        </p:txBody>
      </p:sp>
    </p:spTree>
    <p:extLst>
      <p:ext uri="{BB962C8B-B14F-4D97-AF65-F5344CB8AC3E}">
        <p14:creationId xmlns:p14="http://schemas.microsoft.com/office/powerpoint/2010/main" val="29330273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a:t>
            </a:r>
          </a:p>
        </p:txBody>
      </p:sp>
      <p:sp>
        <p:nvSpPr>
          <p:cNvPr id="4" name="Slide Number Placeholder 3"/>
          <p:cNvSpPr>
            <a:spLocks noGrp="1"/>
          </p:cNvSpPr>
          <p:nvPr>
            <p:ph type="sldNum" sz="quarter" idx="5"/>
          </p:nvPr>
        </p:nvSpPr>
        <p:spPr/>
        <p:txBody>
          <a:bodyPr/>
          <a:lstStyle/>
          <a:p>
            <a:fld id="{307BD178-482D-47DD-B287-944DDE242E2F}" type="slidenum">
              <a:rPr lang="en-US" smtClean="0"/>
              <a:t>2</a:t>
            </a:fld>
            <a:endParaRPr lang="en-US"/>
          </a:p>
        </p:txBody>
      </p:sp>
    </p:spTree>
    <p:extLst>
      <p:ext uri="{BB962C8B-B14F-4D97-AF65-F5344CB8AC3E}">
        <p14:creationId xmlns:p14="http://schemas.microsoft.com/office/powerpoint/2010/main" val="24264451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Emily</a:t>
            </a:r>
          </a:p>
        </p:txBody>
      </p:sp>
      <p:sp>
        <p:nvSpPr>
          <p:cNvPr id="4" name="Slide Number Placeholder 3"/>
          <p:cNvSpPr>
            <a:spLocks noGrp="1"/>
          </p:cNvSpPr>
          <p:nvPr>
            <p:ph type="sldNum" sz="quarter" idx="5"/>
          </p:nvPr>
        </p:nvSpPr>
        <p:spPr/>
        <p:txBody>
          <a:bodyPr/>
          <a:lstStyle/>
          <a:p>
            <a:fld id="{307BD178-482D-47DD-B287-944DDE242E2F}" type="slidenum">
              <a:rPr lang="en-US" smtClean="0"/>
              <a:t>11</a:t>
            </a:fld>
            <a:endParaRPr lang="en-US"/>
          </a:p>
        </p:txBody>
      </p:sp>
    </p:spTree>
    <p:extLst>
      <p:ext uri="{BB962C8B-B14F-4D97-AF65-F5344CB8AC3E}">
        <p14:creationId xmlns:p14="http://schemas.microsoft.com/office/powerpoint/2010/main" val="34091613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Laila</a:t>
            </a:r>
          </a:p>
        </p:txBody>
      </p:sp>
      <p:sp>
        <p:nvSpPr>
          <p:cNvPr id="4" name="Slide Number Placeholder 3"/>
          <p:cNvSpPr>
            <a:spLocks noGrp="1"/>
          </p:cNvSpPr>
          <p:nvPr>
            <p:ph type="sldNum" sz="quarter" idx="5"/>
          </p:nvPr>
        </p:nvSpPr>
        <p:spPr/>
        <p:txBody>
          <a:bodyPr/>
          <a:lstStyle/>
          <a:p>
            <a:fld id="{307BD178-482D-47DD-B287-944DDE242E2F}" type="slidenum">
              <a:rPr lang="en-US" smtClean="0"/>
              <a:t>12</a:t>
            </a:fld>
            <a:endParaRPr lang="en-US"/>
          </a:p>
        </p:txBody>
      </p:sp>
    </p:spTree>
    <p:extLst>
      <p:ext uri="{BB962C8B-B14F-4D97-AF65-F5344CB8AC3E}">
        <p14:creationId xmlns:p14="http://schemas.microsoft.com/office/powerpoint/2010/main" val="6732439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Emily</a:t>
            </a:r>
          </a:p>
        </p:txBody>
      </p:sp>
      <p:sp>
        <p:nvSpPr>
          <p:cNvPr id="4" name="Slide Number Placeholder 3"/>
          <p:cNvSpPr>
            <a:spLocks noGrp="1"/>
          </p:cNvSpPr>
          <p:nvPr>
            <p:ph type="sldNum" sz="quarter" idx="5"/>
          </p:nvPr>
        </p:nvSpPr>
        <p:spPr/>
        <p:txBody>
          <a:bodyPr/>
          <a:lstStyle/>
          <a:p>
            <a:fld id="{307BD178-482D-47DD-B287-944DDE242E2F}" type="slidenum">
              <a:rPr lang="en-US" smtClean="0"/>
              <a:t>13</a:t>
            </a:fld>
            <a:endParaRPr lang="en-US"/>
          </a:p>
        </p:txBody>
      </p:sp>
    </p:spTree>
    <p:extLst>
      <p:ext uri="{BB962C8B-B14F-4D97-AF65-F5344CB8AC3E}">
        <p14:creationId xmlns:p14="http://schemas.microsoft.com/office/powerpoint/2010/main" val="20129044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MAc</a:t>
            </a:r>
            <a:endParaRPr lang="en-US" dirty="0"/>
          </a:p>
        </p:txBody>
      </p:sp>
      <p:sp>
        <p:nvSpPr>
          <p:cNvPr id="4" name="Slide Number Placeholder 3"/>
          <p:cNvSpPr>
            <a:spLocks noGrp="1"/>
          </p:cNvSpPr>
          <p:nvPr>
            <p:ph type="sldNum" sz="quarter" idx="5"/>
          </p:nvPr>
        </p:nvSpPr>
        <p:spPr/>
        <p:txBody>
          <a:bodyPr/>
          <a:lstStyle/>
          <a:p>
            <a:fld id="{307BD178-482D-47DD-B287-944DDE242E2F}" type="slidenum">
              <a:rPr lang="en-US" smtClean="0"/>
              <a:t>17</a:t>
            </a:fld>
            <a:endParaRPr lang="en-US"/>
          </a:p>
        </p:txBody>
      </p:sp>
    </p:spTree>
    <p:extLst>
      <p:ext uri="{BB962C8B-B14F-4D97-AF65-F5344CB8AC3E}">
        <p14:creationId xmlns:p14="http://schemas.microsoft.com/office/powerpoint/2010/main" val="90362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a:t>
            </a:r>
          </a:p>
        </p:txBody>
      </p:sp>
      <p:sp>
        <p:nvSpPr>
          <p:cNvPr id="4" name="Slide Number Placeholder 3"/>
          <p:cNvSpPr>
            <a:spLocks noGrp="1"/>
          </p:cNvSpPr>
          <p:nvPr>
            <p:ph type="sldNum" sz="quarter" idx="5"/>
          </p:nvPr>
        </p:nvSpPr>
        <p:spPr/>
        <p:txBody>
          <a:bodyPr/>
          <a:lstStyle/>
          <a:p>
            <a:fld id="{307BD178-482D-47DD-B287-944DDE242E2F}" type="slidenum">
              <a:rPr lang="en-US" smtClean="0"/>
              <a:t>18</a:t>
            </a:fld>
            <a:endParaRPr lang="en-US"/>
          </a:p>
        </p:txBody>
      </p:sp>
    </p:spTree>
    <p:extLst>
      <p:ext uri="{BB962C8B-B14F-4D97-AF65-F5344CB8AC3E}">
        <p14:creationId xmlns:p14="http://schemas.microsoft.com/office/powerpoint/2010/main" val="18708369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a:t>
            </a:r>
          </a:p>
        </p:txBody>
      </p:sp>
      <p:sp>
        <p:nvSpPr>
          <p:cNvPr id="4" name="Slide Number Placeholder 3"/>
          <p:cNvSpPr>
            <a:spLocks noGrp="1"/>
          </p:cNvSpPr>
          <p:nvPr>
            <p:ph type="sldNum" sz="quarter" idx="5"/>
          </p:nvPr>
        </p:nvSpPr>
        <p:spPr/>
        <p:txBody>
          <a:bodyPr/>
          <a:lstStyle/>
          <a:p>
            <a:fld id="{307BD178-482D-47DD-B287-944DDE242E2F}" type="slidenum">
              <a:rPr lang="en-US" smtClean="0"/>
              <a:t>19</a:t>
            </a:fld>
            <a:endParaRPr lang="en-US"/>
          </a:p>
        </p:txBody>
      </p:sp>
    </p:spTree>
    <p:extLst>
      <p:ext uri="{BB962C8B-B14F-4D97-AF65-F5344CB8AC3E}">
        <p14:creationId xmlns:p14="http://schemas.microsoft.com/office/powerpoint/2010/main" val="25603579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a:t>
            </a:r>
          </a:p>
        </p:txBody>
      </p:sp>
      <p:sp>
        <p:nvSpPr>
          <p:cNvPr id="4" name="Slide Number Placeholder 3"/>
          <p:cNvSpPr>
            <a:spLocks noGrp="1"/>
          </p:cNvSpPr>
          <p:nvPr>
            <p:ph type="sldNum" sz="quarter" idx="5"/>
          </p:nvPr>
        </p:nvSpPr>
        <p:spPr/>
        <p:txBody>
          <a:bodyPr/>
          <a:lstStyle/>
          <a:p>
            <a:fld id="{307BD178-482D-47DD-B287-944DDE242E2F}" type="slidenum">
              <a:rPr lang="en-US" smtClean="0"/>
              <a:t>20</a:t>
            </a:fld>
            <a:endParaRPr lang="en-US"/>
          </a:p>
        </p:txBody>
      </p:sp>
    </p:spTree>
    <p:extLst>
      <p:ext uri="{BB962C8B-B14F-4D97-AF65-F5344CB8AC3E}">
        <p14:creationId xmlns:p14="http://schemas.microsoft.com/office/powerpoint/2010/main" val="1559094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a:t>
            </a:r>
          </a:p>
        </p:txBody>
      </p:sp>
      <p:sp>
        <p:nvSpPr>
          <p:cNvPr id="4" name="Slide Number Placeholder 3"/>
          <p:cNvSpPr>
            <a:spLocks noGrp="1"/>
          </p:cNvSpPr>
          <p:nvPr>
            <p:ph type="sldNum" sz="quarter" idx="5"/>
          </p:nvPr>
        </p:nvSpPr>
        <p:spPr/>
        <p:txBody>
          <a:bodyPr/>
          <a:lstStyle/>
          <a:p>
            <a:fld id="{307BD178-482D-47DD-B287-944DDE242E2F}" type="slidenum">
              <a:rPr lang="en-US" smtClean="0"/>
              <a:t>3</a:t>
            </a:fld>
            <a:endParaRPr lang="en-US"/>
          </a:p>
        </p:txBody>
      </p:sp>
    </p:spTree>
    <p:extLst>
      <p:ext uri="{BB962C8B-B14F-4D97-AF65-F5344CB8AC3E}">
        <p14:creationId xmlns:p14="http://schemas.microsoft.com/office/powerpoint/2010/main" val="193157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MAc</a:t>
            </a:r>
            <a:endParaRPr lang="en-US" dirty="0"/>
          </a:p>
        </p:txBody>
      </p:sp>
      <p:sp>
        <p:nvSpPr>
          <p:cNvPr id="4" name="Slide Number Placeholder 3"/>
          <p:cNvSpPr>
            <a:spLocks noGrp="1"/>
          </p:cNvSpPr>
          <p:nvPr>
            <p:ph type="sldNum" sz="quarter" idx="5"/>
          </p:nvPr>
        </p:nvSpPr>
        <p:spPr/>
        <p:txBody>
          <a:bodyPr/>
          <a:lstStyle/>
          <a:p>
            <a:fld id="{307BD178-482D-47DD-B287-944DDE242E2F}" type="slidenum">
              <a:rPr lang="en-US" smtClean="0"/>
              <a:t>4</a:t>
            </a:fld>
            <a:endParaRPr lang="en-US"/>
          </a:p>
        </p:txBody>
      </p:sp>
    </p:spTree>
    <p:extLst>
      <p:ext uri="{BB962C8B-B14F-4D97-AF65-F5344CB8AC3E}">
        <p14:creationId xmlns:p14="http://schemas.microsoft.com/office/powerpoint/2010/main" val="42859890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Laila</a:t>
            </a:r>
          </a:p>
        </p:txBody>
      </p:sp>
      <p:sp>
        <p:nvSpPr>
          <p:cNvPr id="4" name="Slide Number Placeholder 3"/>
          <p:cNvSpPr>
            <a:spLocks noGrp="1"/>
          </p:cNvSpPr>
          <p:nvPr>
            <p:ph type="sldNum" sz="quarter" idx="5"/>
          </p:nvPr>
        </p:nvSpPr>
        <p:spPr/>
        <p:txBody>
          <a:bodyPr/>
          <a:lstStyle/>
          <a:p>
            <a:fld id="{307BD178-482D-47DD-B287-944DDE242E2F}" type="slidenum">
              <a:rPr lang="en-US" smtClean="0"/>
              <a:t>5</a:t>
            </a:fld>
            <a:endParaRPr lang="en-US"/>
          </a:p>
        </p:txBody>
      </p:sp>
    </p:spTree>
    <p:extLst>
      <p:ext uri="{BB962C8B-B14F-4D97-AF65-F5344CB8AC3E}">
        <p14:creationId xmlns:p14="http://schemas.microsoft.com/office/powerpoint/2010/main" val="15228299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Laila</a:t>
            </a:r>
          </a:p>
        </p:txBody>
      </p:sp>
      <p:sp>
        <p:nvSpPr>
          <p:cNvPr id="4" name="Slide Number Placeholder 3"/>
          <p:cNvSpPr>
            <a:spLocks noGrp="1"/>
          </p:cNvSpPr>
          <p:nvPr>
            <p:ph type="sldNum" sz="quarter" idx="5"/>
          </p:nvPr>
        </p:nvSpPr>
        <p:spPr/>
        <p:txBody>
          <a:bodyPr/>
          <a:lstStyle/>
          <a:p>
            <a:fld id="{307BD178-482D-47DD-B287-944DDE242E2F}" type="slidenum">
              <a:rPr lang="en-US" smtClean="0"/>
              <a:t>6</a:t>
            </a:fld>
            <a:endParaRPr lang="en-US"/>
          </a:p>
        </p:txBody>
      </p:sp>
    </p:spTree>
    <p:extLst>
      <p:ext uri="{BB962C8B-B14F-4D97-AF65-F5344CB8AC3E}">
        <p14:creationId xmlns:p14="http://schemas.microsoft.com/office/powerpoint/2010/main" val="5498845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Laila</a:t>
            </a:r>
          </a:p>
        </p:txBody>
      </p:sp>
      <p:sp>
        <p:nvSpPr>
          <p:cNvPr id="4" name="Slide Number Placeholder 3"/>
          <p:cNvSpPr>
            <a:spLocks noGrp="1"/>
          </p:cNvSpPr>
          <p:nvPr>
            <p:ph type="sldNum" sz="quarter" idx="5"/>
          </p:nvPr>
        </p:nvSpPr>
        <p:spPr/>
        <p:txBody>
          <a:bodyPr/>
          <a:lstStyle/>
          <a:p>
            <a:fld id="{307BD178-482D-47DD-B287-944DDE242E2F}" type="slidenum">
              <a:rPr lang="en-US" smtClean="0"/>
              <a:t>7</a:t>
            </a:fld>
            <a:endParaRPr lang="en-US"/>
          </a:p>
        </p:txBody>
      </p:sp>
    </p:spTree>
    <p:extLst>
      <p:ext uri="{BB962C8B-B14F-4D97-AF65-F5344CB8AC3E}">
        <p14:creationId xmlns:p14="http://schemas.microsoft.com/office/powerpoint/2010/main" val="637884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Laila</a:t>
            </a:r>
          </a:p>
        </p:txBody>
      </p:sp>
      <p:sp>
        <p:nvSpPr>
          <p:cNvPr id="4" name="Slide Number Placeholder 3"/>
          <p:cNvSpPr>
            <a:spLocks noGrp="1"/>
          </p:cNvSpPr>
          <p:nvPr>
            <p:ph type="sldNum" sz="quarter" idx="5"/>
          </p:nvPr>
        </p:nvSpPr>
        <p:spPr/>
        <p:txBody>
          <a:bodyPr/>
          <a:lstStyle/>
          <a:p>
            <a:fld id="{307BD178-482D-47DD-B287-944DDE242E2F}" type="slidenum">
              <a:rPr lang="en-US" smtClean="0"/>
              <a:t>8</a:t>
            </a:fld>
            <a:endParaRPr lang="en-US"/>
          </a:p>
        </p:txBody>
      </p:sp>
    </p:spTree>
    <p:extLst>
      <p:ext uri="{BB962C8B-B14F-4D97-AF65-F5344CB8AC3E}">
        <p14:creationId xmlns:p14="http://schemas.microsoft.com/office/powerpoint/2010/main" val="4199101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Laila</a:t>
            </a:r>
          </a:p>
        </p:txBody>
      </p:sp>
      <p:sp>
        <p:nvSpPr>
          <p:cNvPr id="4" name="Slide Number Placeholder 3"/>
          <p:cNvSpPr>
            <a:spLocks noGrp="1"/>
          </p:cNvSpPr>
          <p:nvPr>
            <p:ph type="sldNum" sz="quarter" idx="5"/>
          </p:nvPr>
        </p:nvSpPr>
        <p:spPr/>
        <p:txBody>
          <a:bodyPr/>
          <a:lstStyle/>
          <a:p>
            <a:fld id="{307BD178-482D-47DD-B287-944DDE242E2F}" type="slidenum">
              <a:rPr lang="en-US" smtClean="0"/>
              <a:t>9</a:t>
            </a:fld>
            <a:endParaRPr lang="en-US"/>
          </a:p>
        </p:txBody>
      </p:sp>
    </p:spTree>
    <p:extLst>
      <p:ext uri="{BB962C8B-B14F-4D97-AF65-F5344CB8AC3E}">
        <p14:creationId xmlns:p14="http://schemas.microsoft.com/office/powerpoint/2010/main" val="1136543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Laila</a:t>
            </a:r>
          </a:p>
        </p:txBody>
      </p:sp>
      <p:sp>
        <p:nvSpPr>
          <p:cNvPr id="4" name="Slide Number Placeholder 3"/>
          <p:cNvSpPr>
            <a:spLocks noGrp="1"/>
          </p:cNvSpPr>
          <p:nvPr>
            <p:ph type="sldNum" sz="quarter" idx="5"/>
          </p:nvPr>
        </p:nvSpPr>
        <p:spPr/>
        <p:txBody>
          <a:bodyPr/>
          <a:lstStyle/>
          <a:p>
            <a:fld id="{307BD178-482D-47DD-B287-944DDE242E2F}" type="slidenum">
              <a:rPr lang="en-US" smtClean="0"/>
              <a:t>10</a:t>
            </a:fld>
            <a:endParaRPr lang="en-US"/>
          </a:p>
        </p:txBody>
      </p:sp>
    </p:spTree>
    <p:extLst>
      <p:ext uri="{BB962C8B-B14F-4D97-AF65-F5344CB8AC3E}">
        <p14:creationId xmlns:p14="http://schemas.microsoft.com/office/powerpoint/2010/main" val="2557360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8EBB2-D6EC-43CD-86DD-017DAAAA4FB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E02BF0A-AFF2-40F6-B74A-BE9154C9FD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93EF614-4862-42B5-B5F2-885EEA994C17}"/>
              </a:ext>
            </a:extLst>
          </p:cNvPr>
          <p:cNvSpPr>
            <a:spLocks noGrp="1"/>
          </p:cNvSpPr>
          <p:nvPr>
            <p:ph type="dt" sz="half" idx="10"/>
          </p:nvPr>
        </p:nvSpPr>
        <p:spPr/>
        <p:txBody>
          <a:bodyPr/>
          <a:lstStyle/>
          <a:p>
            <a:fld id="{7D9D48B1-E943-4FD6-ACC1-E41C1D84675E}" type="datetimeFigureOut">
              <a:rPr lang="en-US" smtClean="0"/>
              <a:t>11/8/2020</a:t>
            </a:fld>
            <a:endParaRPr lang="en-US"/>
          </a:p>
        </p:txBody>
      </p:sp>
      <p:sp>
        <p:nvSpPr>
          <p:cNvPr id="5" name="Footer Placeholder 4">
            <a:extLst>
              <a:ext uri="{FF2B5EF4-FFF2-40B4-BE49-F238E27FC236}">
                <a16:creationId xmlns:a16="http://schemas.microsoft.com/office/drawing/2014/main" id="{484B211E-49C9-44C5-8AA0-9D58416FA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669D1A-06C1-4836-83A0-8A5F3F21AE8C}"/>
              </a:ext>
            </a:extLst>
          </p:cNvPr>
          <p:cNvSpPr>
            <a:spLocks noGrp="1"/>
          </p:cNvSpPr>
          <p:nvPr>
            <p:ph type="sldNum" sz="quarter" idx="12"/>
          </p:nvPr>
        </p:nvSpPr>
        <p:spPr/>
        <p:txBody>
          <a:bodyPr/>
          <a:lstStyle/>
          <a:p>
            <a:fld id="{FC690297-071E-4450-BD95-DAD2F1923087}" type="slidenum">
              <a:rPr lang="en-US" smtClean="0"/>
              <a:t>‹#›</a:t>
            </a:fld>
            <a:endParaRPr lang="en-US"/>
          </a:p>
        </p:txBody>
      </p:sp>
    </p:spTree>
    <p:extLst>
      <p:ext uri="{BB962C8B-B14F-4D97-AF65-F5344CB8AC3E}">
        <p14:creationId xmlns:p14="http://schemas.microsoft.com/office/powerpoint/2010/main" val="1691491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D54C2-C430-4839-8909-7723EF99B3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0BD244-8C08-49CE-BC9A-828B4F95C1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78E30D-0560-44F9-ACC0-97005E7D4AAD}"/>
              </a:ext>
            </a:extLst>
          </p:cNvPr>
          <p:cNvSpPr>
            <a:spLocks noGrp="1"/>
          </p:cNvSpPr>
          <p:nvPr>
            <p:ph type="dt" sz="half" idx="10"/>
          </p:nvPr>
        </p:nvSpPr>
        <p:spPr/>
        <p:txBody>
          <a:bodyPr/>
          <a:lstStyle/>
          <a:p>
            <a:fld id="{7D9D48B1-E943-4FD6-ACC1-E41C1D84675E}" type="datetimeFigureOut">
              <a:rPr lang="en-US" smtClean="0"/>
              <a:t>11/8/2020</a:t>
            </a:fld>
            <a:endParaRPr lang="en-US"/>
          </a:p>
        </p:txBody>
      </p:sp>
      <p:sp>
        <p:nvSpPr>
          <p:cNvPr id="5" name="Footer Placeholder 4">
            <a:extLst>
              <a:ext uri="{FF2B5EF4-FFF2-40B4-BE49-F238E27FC236}">
                <a16:creationId xmlns:a16="http://schemas.microsoft.com/office/drawing/2014/main" id="{4179F837-5D11-4112-8387-10CC2F3639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F4201B-C8AF-4778-90EA-00F80DCF2D40}"/>
              </a:ext>
            </a:extLst>
          </p:cNvPr>
          <p:cNvSpPr>
            <a:spLocks noGrp="1"/>
          </p:cNvSpPr>
          <p:nvPr>
            <p:ph type="sldNum" sz="quarter" idx="12"/>
          </p:nvPr>
        </p:nvSpPr>
        <p:spPr/>
        <p:txBody>
          <a:bodyPr/>
          <a:lstStyle/>
          <a:p>
            <a:fld id="{FC690297-071E-4450-BD95-DAD2F1923087}" type="slidenum">
              <a:rPr lang="en-US" smtClean="0"/>
              <a:t>‹#›</a:t>
            </a:fld>
            <a:endParaRPr lang="en-US"/>
          </a:p>
        </p:txBody>
      </p:sp>
    </p:spTree>
    <p:extLst>
      <p:ext uri="{BB962C8B-B14F-4D97-AF65-F5344CB8AC3E}">
        <p14:creationId xmlns:p14="http://schemas.microsoft.com/office/powerpoint/2010/main" val="18808167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DEEAC-A9FB-46F8-824F-2BD671F362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C24000C-EC27-471A-AC89-AFC41C063A7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901A23-6B14-4F26-897B-9A2E02A4A654}"/>
              </a:ext>
            </a:extLst>
          </p:cNvPr>
          <p:cNvSpPr>
            <a:spLocks noGrp="1"/>
          </p:cNvSpPr>
          <p:nvPr>
            <p:ph type="dt" sz="half" idx="10"/>
          </p:nvPr>
        </p:nvSpPr>
        <p:spPr/>
        <p:txBody>
          <a:bodyPr/>
          <a:lstStyle/>
          <a:p>
            <a:fld id="{7D9D48B1-E943-4FD6-ACC1-E41C1D84675E}" type="datetimeFigureOut">
              <a:rPr lang="en-US" smtClean="0"/>
              <a:t>11/8/2020</a:t>
            </a:fld>
            <a:endParaRPr lang="en-US"/>
          </a:p>
        </p:txBody>
      </p:sp>
      <p:sp>
        <p:nvSpPr>
          <p:cNvPr id="5" name="Footer Placeholder 4">
            <a:extLst>
              <a:ext uri="{FF2B5EF4-FFF2-40B4-BE49-F238E27FC236}">
                <a16:creationId xmlns:a16="http://schemas.microsoft.com/office/drawing/2014/main" id="{7A4CF4EE-F553-4DBD-887E-AA2465BDEB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E37856-F719-446E-B311-54C88F64917A}"/>
              </a:ext>
            </a:extLst>
          </p:cNvPr>
          <p:cNvSpPr>
            <a:spLocks noGrp="1"/>
          </p:cNvSpPr>
          <p:nvPr>
            <p:ph type="sldNum" sz="quarter" idx="12"/>
          </p:nvPr>
        </p:nvSpPr>
        <p:spPr/>
        <p:txBody>
          <a:bodyPr/>
          <a:lstStyle/>
          <a:p>
            <a:fld id="{FC690297-071E-4450-BD95-DAD2F1923087}" type="slidenum">
              <a:rPr lang="en-US" smtClean="0"/>
              <a:t>‹#›</a:t>
            </a:fld>
            <a:endParaRPr lang="en-US"/>
          </a:p>
        </p:txBody>
      </p:sp>
    </p:spTree>
    <p:extLst>
      <p:ext uri="{BB962C8B-B14F-4D97-AF65-F5344CB8AC3E}">
        <p14:creationId xmlns:p14="http://schemas.microsoft.com/office/powerpoint/2010/main" val="41003257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38D7E-254D-4310-9A7D-A11FD6FF96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430C93-7C25-40F9-B043-7E9D6A16B14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881879-2C85-4AF2-9990-94FE9BAE4E8E}"/>
              </a:ext>
            </a:extLst>
          </p:cNvPr>
          <p:cNvSpPr>
            <a:spLocks noGrp="1"/>
          </p:cNvSpPr>
          <p:nvPr>
            <p:ph type="dt" sz="half" idx="10"/>
          </p:nvPr>
        </p:nvSpPr>
        <p:spPr/>
        <p:txBody>
          <a:bodyPr/>
          <a:lstStyle/>
          <a:p>
            <a:fld id="{7D9D48B1-E943-4FD6-ACC1-E41C1D84675E}" type="datetimeFigureOut">
              <a:rPr lang="en-US" smtClean="0"/>
              <a:t>11/8/2020</a:t>
            </a:fld>
            <a:endParaRPr lang="en-US"/>
          </a:p>
        </p:txBody>
      </p:sp>
      <p:sp>
        <p:nvSpPr>
          <p:cNvPr id="5" name="Footer Placeholder 4">
            <a:extLst>
              <a:ext uri="{FF2B5EF4-FFF2-40B4-BE49-F238E27FC236}">
                <a16:creationId xmlns:a16="http://schemas.microsoft.com/office/drawing/2014/main" id="{ABDE2F19-3DD3-46BE-9825-84E783AF6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D65DED-2EE5-40CE-9331-985A741E414D}"/>
              </a:ext>
            </a:extLst>
          </p:cNvPr>
          <p:cNvSpPr>
            <a:spLocks noGrp="1"/>
          </p:cNvSpPr>
          <p:nvPr>
            <p:ph type="sldNum" sz="quarter" idx="12"/>
          </p:nvPr>
        </p:nvSpPr>
        <p:spPr/>
        <p:txBody>
          <a:bodyPr/>
          <a:lstStyle/>
          <a:p>
            <a:fld id="{FC690297-071E-4450-BD95-DAD2F1923087}" type="slidenum">
              <a:rPr lang="en-US" smtClean="0"/>
              <a:t>‹#›</a:t>
            </a:fld>
            <a:endParaRPr lang="en-US"/>
          </a:p>
        </p:txBody>
      </p:sp>
    </p:spTree>
    <p:extLst>
      <p:ext uri="{BB962C8B-B14F-4D97-AF65-F5344CB8AC3E}">
        <p14:creationId xmlns:p14="http://schemas.microsoft.com/office/powerpoint/2010/main" val="32063206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4A194-F11F-48A7-B3BF-2E46881CA6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1C85C8-1155-4A70-94F2-42801B8C89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D63164-5526-496C-B486-8320A33CBDE3}"/>
              </a:ext>
            </a:extLst>
          </p:cNvPr>
          <p:cNvSpPr>
            <a:spLocks noGrp="1"/>
          </p:cNvSpPr>
          <p:nvPr>
            <p:ph type="dt" sz="half" idx="10"/>
          </p:nvPr>
        </p:nvSpPr>
        <p:spPr/>
        <p:txBody>
          <a:bodyPr/>
          <a:lstStyle/>
          <a:p>
            <a:fld id="{7D9D48B1-E943-4FD6-ACC1-E41C1D84675E}" type="datetimeFigureOut">
              <a:rPr lang="en-US" smtClean="0"/>
              <a:t>11/8/2020</a:t>
            </a:fld>
            <a:endParaRPr lang="en-US"/>
          </a:p>
        </p:txBody>
      </p:sp>
      <p:sp>
        <p:nvSpPr>
          <p:cNvPr id="5" name="Footer Placeholder 4">
            <a:extLst>
              <a:ext uri="{FF2B5EF4-FFF2-40B4-BE49-F238E27FC236}">
                <a16:creationId xmlns:a16="http://schemas.microsoft.com/office/drawing/2014/main" id="{3ACEACBF-2CBC-47E3-9859-BFD3555B6D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E918E7-ABB4-4557-84BB-9169C4C3A7DD}"/>
              </a:ext>
            </a:extLst>
          </p:cNvPr>
          <p:cNvSpPr>
            <a:spLocks noGrp="1"/>
          </p:cNvSpPr>
          <p:nvPr>
            <p:ph type="sldNum" sz="quarter" idx="12"/>
          </p:nvPr>
        </p:nvSpPr>
        <p:spPr/>
        <p:txBody>
          <a:bodyPr/>
          <a:lstStyle/>
          <a:p>
            <a:fld id="{FC690297-071E-4450-BD95-DAD2F1923087}" type="slidenum">
              <a:rPr lang="en-US" smtClean="0"/>
              <a:t>‹#›</a:t>
            </a:fld>
            <a:endParaRPr lang="en-US"/>
          </a:p>
        </p:txBody>
      </p:sp>
    </p:spTree>
    <p:extLst>
      <p:ext uri="{BB962C8B-B14F-4D97-AF65-F5344CB8AC3E}">
        <p14:creationId xmlns:p14="http://schemas.microsoft.com/office/powerpoint/2010/main" val="451380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63967-21A6-468B-B32A-1601DBCECD5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55CBF5-1305-4A2D-9E5A-EDBBBEE2D0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2796C4-F779-4FC5-A1A7-18AAD534C1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9317FD-30B9-44C9-9973-293F80C3BB9D}"/>
              </a:ext>
            </a:extLst>
          </p:cNvPr>
          <p:cNvSpPr>
            <a:spLocks noGrp="1"/>
          </p:cNvSpPr>
          <p:nvPr>
            <p:ph type="dt" sz="half" idx="10"/>
          </p:nvPr>
        </p:nvSpPr>
        <p:spPr/>
        <p:txBody>
          <a:bodyPr/>
          <a:lstStyle/>
          <a:p>
            <a:fld id="{7D9D48B1-E943-4FD6-ACC1-E41C1D84675E}" type="datetimeFigureOut">
              <a:rPr lang="en-US" smtClean="0"/>
              <a:t>11/8/2020</a:t>
            </a:fld>
            <a:endParaRPr lang="en-US"/>
          </a:p>
        </p:txBody>
      </p:sp>
      <p:sp>
        <p:nvSpPr>
          <p:cNvPr id="6" name="Footer Placeholder 5">
            <a:extLst>
              <a:ext uri="{FF2B5EF4-FFF2-40B4-BE49-F238E27FC236}">
                <a16:creationId xmlns:a16="http://schemas.microsoft.com/office/drawing/2014/main" id="{EB0DEC33-B2F9-4FC4-AC16-CCBADB95A8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0C854E-6CD6-4BE3-A83E-FCE2ACE78C74}"/>
              </a:ext>
            </a:extLst>
          </p:cNvPr>
          <p:cNvSpPr>
            <a:spLocks noGrp="1"/>
          </p:cNvSpPr>
          <p:nvPr>
            <p:ph type="sldNum" sz="quarter" idx="12"/>
          </p:nvPr>
        </p:nvSpPr>
        <p:spPr/>
        <p:txBody>
          <a:bodyPr/>
          <a:lstStyle/>
          <a:p>
            <a:fld id="{FC690297-071E-4450-BD95-DAD2F1923087}" type="slidenum">
              <a:rPr lang="en-US" smtClean="0"/>
              <a:t>‹#›</a:t>
            </a:fld>
            <a:endParaRPr lang="en-US"/>
          </a:p>
        </p:txBody>
      </p:sp>
    </p:spTree>
    <p:extLst>
      <p:ext uri="{BB962C8B-B14F-4D97-AF65-F5344CB8AC3E}">
        <p14:creationId xmlns:p14="http://schemas.microsoft.com/office/powerpoint/2010/main" val="2859639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90027-5B5E-496D-88CE-7C2E59A3C7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97136D-2305-4ACE-B749-3EB9698ADE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C787344-C3BD-44FB-8DEC-CF7A998F731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4635072-96CC-4F4B-98FA-8611A2A799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523DEFD-33FC-4DAD-834D-F58C86D652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8FFF27-633C-4EF8-B694-D500A076B6A3}"/>
              </a:ext>
            </a:extLst>
          </p:cNvPr>
          <p:cNvSpPr>
            <a:spLocks noGrp="1"/>
          </p:cNvSpPr>
          <p:nvPr>
            <p:ph type="dt" sz="half" idx="10"/>
          </p:nvPr>
        </p:nvSpPr>
        <p:spPr/>
        <p:txBody>
          <a:bodyPr/>
          <a:lstStyle/>
          <a:p>
            <a:fld id="{7D9D48B1-E943-4FD6-ACC1-E41C1D84675E}" type="datetimeFigureOut">
              <a:rPr lang="en-US" smtClean="0"/>
              <a:t>11/8/2020</a:t>
            </a:fld>
            <a:endParaRPr lang="en-US"/>
          </a:p>
        </p:txBody>
      </p:sp>
      <p:sp>
        <p:nvSpPr>
          <p:cNvPr id="8" name="Footer Placeholder 7">
            <a:extLst>
              <a:ext uri="{FF2B5EF4-FFF2-40B4-BE49-F238E27FC236}">
                <a16:creationId xmlns:a16="http://schemas.microsoft.com/office/drawing/2014/main" id="{C8415418-DE0E-4FAE-95D0-D8D58709CE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154D4A3-09F8-410C-9289-EB669C5CF744}"/>
              </a:ext>
            </a:extLst>
          </p:cNvPr>
          <p:cNvSpPr>
            <a:spLocks noGrp="1"/>
          </p:cNvSpPr>
          <p:nvPr>
            <p:ph type="sldNum" sz="quarter" idx="12"/>
          </p:nvPr>
        </p:nvSpPr>
        <p:spPr/>
        <p:txBody>
          <a:bodyPr/>
          <a:lstStyle/>
          <a:p>
            <a:fld id="{FC690297-071E-4450-BD95-DAD2F1923087}" type="slidenum">
              <a:rPr lang="en-US" smtClean="0"/>
              <a:t>‹#›</a:t>
            </a:fld>
            <a:endParaRPr lang="en-US"/>
          </a:p>
        </p:txBody>
      </p:sp>
    </p:spTree>
    <p:extLst>
      <p:ext uri="{BB962C8B-B14F-4D97-AF65-F5344CB8AC3E}">
        <p14:creationId xmlns:p14="http://schemas.microsoft.com/office/powerpoint/2010/main" val="3541085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22B49-8B28-46EF-B742-422D032FC6F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EAAA572-8904-416A-8914-78DA76E2D90B}"/>
              </a:ext>
            </a:extLst>
          </p:cNvPr>
          <p:cNvSpPr>
            <a:spLocks noGrp="1"/>
          </p:cNvSpPr>
          <p:nvPr>
            <p:ph type="dt" sz="half" idx="10"/>
          </p:nvPr>
        </p:nvSpPr>
        <p:spPr/>
        <p:txBody>
          <a:bodyPr/>
          <a:lstStyle/>
          <a:p>
            <a:fld id="{7D9D48B1-E943-4FD6-ACC1-E41C1D84675E}" type="datetimeFigureOut">
              <a:rPr lang="en-US" smtClean="0"/>
              <a:t>11/8/2020</a:t>
            </a:fld>
            <a:endParaRPr lang="en-US"/>
          </a:p>
        </p:txBody>
      </p:sp>
      <p:sp>
        <p:nvSpPr>
          <p:cNvPr id="4" name="Footer Placeholder 3">
            <a:extLst>
              <a:ext uri="{FF2B5EF4-FFF2-40B4-BE49-F238E27FC236}">
                <a16:creationId xmlns:a16="http://schemas.microsoft.com/office/drawing/2014/main" id="{B44CB536-8211-4B46-89FA-64F3BDA967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1CE8AD7-CE37-4334-BD45-84F16263D1FF}"/>
              </a:ext>
            </a:extLst>
          </p:cNvPr>
          <p:cNvSpPr>
            <a:spLocks noGrp="1"/>
          </p:cNvSpPr>
          <p:nvPr>
            <p:ph type="sldNum" sz="quarter" idx="12"/>
          </p:nvPr>
        </p:nvSpPr>
        <p:spPr/>
        <p:txBody>
          <a:bodyPr/>
          <a:lstStyle/>
          <a:p>
            <a:fld id="{FC690297-071E-4450-BD95-DAD2F1923087}" type="slidenum">
              <a:rPr lang="en-US" smtClean="0"/>
              <a:t>‹#›</a:t>
            </a:fld>
            <a:endParaRPr lang="en-US"/>
          </a:p>
        </p:txBody>
      </p:sp>
    </p:spTree>
    <p:extLst>
      <p:ext uri="{BB962C8B-B14F-4D97-AF65-F5344CB8AC3E}">
        <p14:creationId xmlns:p14="http://schemas.microsoft.com/office/powerpoint/2010/main" val="33904114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6F8670-7835-4A6C-A73C-EC8C4B96E0D5}"/>
              </a:ext>
            </a:extLst>
          </p:cNvPr>
          <p:cNvSpPr>
            <a:spLocks noGrp="1"/>
          </p:cNvSpPr>
          <p:nvPr>
            <p:ph type="dt" sz="half" idx="10"/>
          </p:nvPr>
        </p:nvSpPr>
        <p:spPr/>
        <p:txBody>
          <a:bodyPr/>
          <a:lstStyle/>
          <a:p>
            <a:fld id="{7D9D48B1-E943-4FD6-ACC1-E41C1D84675E}" type="datetimeFigureOut">
              <a:rPr lang="en-US" smtClean="0"/>
              <a:t>11/8/2020</a:t>
            </a:fld>
            <a:endParaRPr lang="en-US"/>
          </a:p>
        </p:txBody>
      </p:sp>
      <p:sp>
        <p:nvSpPr>
          <p:cNvPr id="3" name="Footer Placeholder 2">
            <a:extLst>
              <a:ext uri="{FF2B5EF4-FFF2-40B4-BE49-F238E27FC236}">
                <a16:creationId xmlns:a16="http://schemas.microsoft.com/office/drawing/2014/main" id="{03DB8DFA-C38A-4898-9A3E-26B293E284A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857685F-0EAD-44EE-B596-D37E1BA7E548}"/>
              </a:ext>
            </a:extLst>
          </p:cNvPr>
          <p:cNvSpPr>
            <a:spLocks noGrp="1"/>
          </p:cNvSpPr>
          <p:nvPr>
            <p:ph type="sldNum" sz="quarter" idx="12"/>
          </p:nvPr>
        </p:nvSpPr>
        <p:spPr/>
        <p:txBody>
          <a:bodyPr/>
          <a:lstStyle/>
          <a:p>
            <a:fld id="{FC690297-071E-4450-BD95-DAD2F1923087}" type="slidenum">
              <a:rPr lang="en-US" smtClean="0"/>
              <a:t>‹#›</a:t>
            </a:fld>
            <a:endParaRPr lang="en-US"/>
          </a:p>
        </p:txBody>
      </p:sp>
    </p:spTree>
    <p:extLst>
      <p:ext uri="{BB962C8B-B14F-4D97-AF65-F5344CB8AC3E}">
        <p14:creationId xmlns:p14="http://schemas.microsoft.com/office/powerpoint/2010/main" val="4217403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E480A-9A68-40D6-8223-8C4E7E6FE5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F735F7E-F5FE-40AA-959B-651D81A3AE2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29762B5-D765-49CA-AD0D-6585293F27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F619FF-3DD1-4143-9168-A483E7AD3B7B}"/>
              </a:ext>
            </a:extLst>
          </p:cNvPr>
          <p:cNvSpPr>
            <a:spLocks noGrp="1"/>
          </p:cNvSpPr>
          <p:nvPr>
            <p:ph type="dt" sz="half" idx="10"/>
          </p:nvPr>
        </p:nvSpPr>
        <p:spPr/>
        <p:txBody>
          <a:bodyPr/>
          <a:lstStyle/>
          <a:p>
            <a:fld id="{7D9D48B1-E943-4FD6-ACC1-E41C1D84675E}" type="datetimeFigureOut">
              <a:rPr lang="en-US" smtClean="0"/>
              <a:t>11/8/2020</a:t>
            </a:fld>
            <a:endParaRPr lang="en-US"/>
          </a:p>
        </p:txBody>
      </p:sp>
      <p:sp>
        <p:nvSpPr>
          <p:cNvPr id="6" name="Footer Placeholder 5">
            <a:extLst>
              <a:ext uri="{FF2B5EF4-FFF2-40B4-BE49-F238E27FC236}">
                <a16:creationId xmlns:a16="http://schemas.microsoft.com/office/drawing/2014/main" id="{5F7CB3E1-4604-4CB2-89F4-5FF4505A49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753B1B-46FA-4791-B344-7A73923A0A04}"/>
              </a:ext>
            </a:extLst>
          </p:cNvPr>
          <p:cNvSpPr>
            <a:spLocks noGrp="1"/>
          </p:cNvSpPr>
          <p:nvPr>
            <p:ph type="sldNum" sz="quarter" idx="12"/>
          </p:nvPr>
        </p:nvSpPr>
        <p:spPr/>
        <p:txBody>
          <a:bodyPr/>
          <a:lstStyle/>
          <a:p>
            <a:fld id="{FC690297-071E-4450-BD95-DAD2F1923087}" type="slidenum">
              <a:rPr lang="en-US" smtClean="0"/>
              <a:t>‹#›</a:t>
            </a:fld>
            <a:endParaRPr lang="en-US"/>
          </a:p>
        </p:txBody>
      </p:sp>
    </p:spTree>
    <p:extLst>
      <p:ext uri="{BB962C8B-B14F-4D97-AF65-F5344CB8AC3E}">
        <p14:creationId xmlns:p14="http://schemas.microsoft.com/office/powerpoint/2010/main" val="40448233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EFF30-F509-433C-83C7-E2A47BD35C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888124D-098D-4126-B5B4-C2CFEC40BA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28B3F42-B374-4FE1-B197-6A27727CA7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8DA0EE-1685-46CB-9998-948D1070974D}"/>
              </a:ext>
            </a:extLst>
          </p:cNvPr>
          <p:cNvSpPr>
            <a:spLocks noGrp="1"/>
          </p:cNvSpPr>
          <p:nvPr>
            <p:ph type="dt" sz="half" idx="10"/>
          </p:nvPr>
        </p:nvSpPr>
        <p:spPr/>
        <p:txBody>
          <a:bodyPr/>
          <a:lstStyle/>
          <a:p>
            <a:fld id="{7D9D48B1-E943-4FD6-ACC1-E41C1D84675E}" type="datetimeFigureOut">
              <a:rPr lang="en-US" smtClean="0"/>
              <a:t>11/8/2020</a:t>
            </a:fld>
            <a:endParaRPr lang="en-US"/>
          </a:p>
        </p:txBody>
      </p:sp>
      <p:sp>
        <p:nvSpPr>
          <p:cNvPr id="6" name="Footer Placeholder 5">
            <a:extLst>
              <a:ext uri="{FF2B5EF4-FFF2-40B4-BE49-F238E27FC236}">
                <a16:creationId xmlns:a16="http://schemas.microsoft.com/office/drawing/2014/main" id="{9D37E14A-969B-4DE0-B6B3-4053950A06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8B0C03-6843-4460-882F-ADF14DD2DB6A}"/>
              </a:ext>
            </a:extLst>
          </p:cNvPr>
          <p:cNvSpPr>
            <a:spLocks noGrp="1"/>
          </p:cNvSpPr>
          <p:nvPr>
            <p:ph type="sldNum" sz="quarter" idx="12"/>
          </p:nvPr>
        </p:nvSpPr>
        <p:spPr/>
        <p:txBody>
          <a:bodyPr/>
          <a:lstStyle/>
          <a:p>
            <a:fld id="{FC690297-071E-4450-BD95-DAD2F1923087}" type="slidenum">
              <a:rPr lang="en-US" smtClean="0"/>
              <a:t>‹#›</a:t>
            </a:fld>
            <a:endParaRPr lang="en-US"/>
          </a:p>
        </p:txBody>
      </p:sp>
    </p:spTree>
    <p:extLst>
      <p:ext uri="{BB962C8B-B14F-4D97-AF65-F5344CB8AC3E}">
        <p14:creationId xmlns:p14="http://schemas.microsoft.com/office/powerpoint/2010/main" val="2769585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52A02C4-0A16-4937-AE8F-ABCD6B6794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36DE029-12B9-46CC-8BB6-9A8F63FDE1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B36257-3B11-4BEC-B855-CBBF73F698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9D48B1-E943-4FD6-ACC1-E41C1D84675E}" type="datetimeFigureOut">
              <a:rPr lang="en-US" smtClean="0"/>
              <a:t>11/8/2020</a:t>
            </a:fld>
            <a:endParaRPr lang="en-US"/>
          </a:p>
        </p:txBody>
      </p:sp>
      <p:sp>
        <p:nvSpPr>
          <p:cNvPr id="5" name="Footer Placeholder 4">
            <a:extLst>
              <a:ext uri="{FF2B5EF4-FFF2-40B4-BE49-F238E27FC236}">
                <a16:creationId xmlns:a16="http://schemas.microsoft.com/office/drawing/2014/main" id="{2AC12DD3-34F1-4962-A2DB-F0EC39AE61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80E78F3-DB8B-4942-BAC1-388F7E0ADE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690297-071E-4450-BD95-DAD2F1923087}" type="slidenum">
              <a:rPr lang="en-US" smtClean="0"/>
              <a:t>‹#›</a:t>
            </a:fld>
            <a:endParaRPr lang="en-US"/>
          </a:p>
        </p:txBody>
      </p:sp>
    </p:spTree>
    <p:extLst>
      <p:ext uri="{BB962C8B-B14F-4D97-AF65-F5344CB8AC3E}">
        <p14:creationId xmlns:p14="http://schemas.microsoft.com/office/powerpoint/2010/main" val="3787342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59DC1-15D9-424E-8CA8-47C98C7BE31B}"/>
              </a:ext>
            </a:extLst>
          </p:cNvPr>
          <p:cNvSpPr>
            <a:spLocks noGrp="1"/>
          </p:cNvSpPr>
          <p:nvPr>
            <p:ph type="ctrTitle"/>
          </p:nvPr>
        </p:nvSpPr>
        <p:spPr/>
        <p:txBody>
          <a:bodyPr>
            <a:normAutofit fontScale="90000"/>
          </a:bodyPr>
          <a:lstStyle/>
          <a:p>
            <a:r>
              <a:rPr lang="en-US" dirty="0"/>
              <a:t>Characterization of the Immune Response to  SARS COV-2 in COVID-19 </a:t>
            </a:r>
          </a:p>
        </p:txBody>
      </p:sp>
      <p:sp>
        <p:nvSpPr>
          <p:cNvPr id="3" name="Subtitle 2">
            <a:extLst>
              <a:ext uri="{FF2B5EF4-FFF2-40B4-BE49-F238E27FC236}">
                <a16:creationId xmlns:a16="http://schemas.microsoft.com/office/drawing/2014/main" id="{F7FE8403-5201-4F2B-8C49-DC4A39A31ED7}"/>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45187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BE8C2-59AC-4AB5-9A16-E471891EC941}"/>
              </a:ext>
            </a:extLst>
          </p:cNvPr>
          <p:cNvSpPr>
            <a:spLocks noGrp="1"/>
          </p:cNvSpPr>
          <p:nvPr>
            <p:ph type="title"/>
          </p:nvPr>
        </p:nvSpPr>
        <p:spPr/>
        <p:txBody>
          <a:bodyPr/>
          <a:lstStyle/>
          <a:p>
            <a:r>
              <a:rPr lang="en-US" dirty="0"/>
              <a:t>File Types</a:t>
            </a:r>
          </a:p>
        </p:txBody>
      </p:sp>
      <p:sp>
        <p:nvSpPr>
          <p:cNvPr id="3" name="Content Placeholder 2">
            <a:extLst>
              <a:ext uri="{FF2B5EF4-FFF2-40B4-BE49-F238E27FC236}">
                <a16:creationId xmlns:a16="http://schemas.microsoft.com/office/drawing/2014/main" id="{4DCC0980-E65D-4913-9A8C-0E7E96C0C683}"/>
              </a:ext>
            </a:extLst>
          </p:cNvPr>
          <p:cNvSpPr>
            <a:spLocks noGrp="1"/>
          </p:cNvSpPr>
          <p:nvPr>
            <p:ph idx="1"/>
          </p:nvPr>
        </p:nvSpPr>
        <p:spPr/>
        <p:txBody>
          <a:bodyPr/>
          <a:lstStyle/>
          <a:p>
            <a:r>
              <a:rPr lang="en-US" dirty="0"/>
              <a:t>The proteome microarrays were scanned using the microarray scanner, </a:t>
            </a:r>
            <a:r>
              <a:rPr lang="en-US" dirty="0" err="1"/>
              <a:t>GenePix</a:t>
            </a:r>
            <a:endParaRPr lang="en-US" dirty="0"/>
          </a:p>
          <a:p>
            <a:r>
              <a:rPr lang="en-US" dirty="0" err="1"/>
              <a:t>GenePix</a:t>
            </a:r>
            <a:r>
              <a:rPr lang="en-US" dirty="0"/>
              <a:t> outputs .</a:t>
            </a:r>
            <a:r>
              <a:rPr lang="en-US" dirty="0" err="1"/>
              <a:t>gpr</a:t>
            </a:r>
            <a:r>
              <a:rPr lang="en-US" dirty="0"/>
              <a:t> file, one .</a:t>
            </a:r>
            <a:r>
              <a:rPr lang="en-US" dirty="0" err="1"/>
              <a:t>gpr</a:t>
            </a:r>
            <a:r>
              <a:rPr lang="en-US" dirty="0"/>
              <a:t> file for each array</a:t>
            </a:r>
          </a:p>
          <a:p>
            <a:r>
              <a:rPr lang="en-US" dirty="0"/>
              <a:t>One way to analyze the data is to convert the .</a:t>
            </a:r>
            <a:r>
              <a:rPr lang="en-US" dirty="0" err="1"/>
              <a:t>gpr</a:t>
            </a:r>
            <a:r>
              <a:rPr lang="en-US" dirty="0"/>
              <a:t> files to .txt or .xlsx files</a:t>
            </a:r>
          </a:p>
          <a:p>
            <a:r>
              <a:rPr lang="en-US" dirty="0"/>
              <a:t>Python and R were used for pre-processing the data and converting file types</a:t>
            </a:r>
          </a:p>
          <a:p>
            <a:endParaRPr lang="en-US" dirty="0"/>
          </a:p>
        </p:txBody>
      </p:sp>
    </p:spTree>
    <p:extLst>
      <p:ext uri="{BB962C8B-B14F-4D97-AF65-F5344CB8AC3E}">
        <p14:creationId xmlns:p14="http://schemas.microsoft.com/office/powerpoint/2010/main" val="11759516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BBA01-8D03-4EA4-832F-6C7E5236238C}"/>
              </a:ext>
            </a:extLst>
          </p:cNvPr>
          <p:cNvSpPr>
            <a:spLocks noGrp="1"/>
          </p:cNvSpPr>
          <p:nvPr>
            <p:ph type="title"/>
          </p:nvPr>
        </p:nvSpPr>
        <p:spPr/>
        <p:txBody>
          <a:bodyPr/>
          <a:lstStyle/>
          <a:p>
            <a:r>
              <a:rPr lang="en-US" dirty="0"/>
              <a:t>Preprocessing</a:t>
            </a:r>
          </a:p>
        </p:txBody>
      </p:sp>
      <p:sp>
        <p:nvSpPr>
          <p:cNvPr id="3" name="Content Placeholder 2">
            <a:extLst>
              <a:ext uri="{FF2B5EF4-FFF2-40B4-BE49-F238E27FC236}">
                <a16:creationId xmlns:a16="http://schemas.microsoft.com/office/drawing/2014/main" id="{260E8F72-0996-4E65-A384-1BAB87DFF4D2}"/>
              </a:ext>
            </a:extLst>
          </p:cNvPr>
          <p:cNvSpPr>
            <a:spLocks noGrp="1"/>
          </p:cNvSpPr>
          <p:nvPr>
            <p:ph idx="1"/>
          </p:nvPr>
        </p:nvSpPr>
        <p:spPr/>
        <p:txBody>
          <a:bodyPr/>
          <a:lstStyle/>
          <a:p>
            <a:r>
              <a:rPr lang="en-US" dirty="0"/>
              <a:t>In annotation file, added “” to each sample ID</a:t>
            </a:r>
          </a:p>
          <a:p>
            <a:r>
              <a:rPr lang="en-US" dirty="0"/>
              <a:t>In microarray data files, added column for description of sample and serum sample ID</a:t>
            </a:r>
          </a:p>
          <a:p>
            <a:r>
              <a:rPr lang="en-US" dirty="0"/>
              <a:t>Aggregated four separate microarray GPR files</a:t>
            </a:r>
          </a:p>
          <a:p>
            <a:r>
              <a:rPr lang="en-US" dirty="0"/>
              <a:t>Separate into IgG and IgM fluorescence files</a:t>
            </a:r>
          </a:p>
        </p:txBody>
      </p:sp>
    </p:spTree>
    <p:extLst>
      <p:ext uri="{BB962C8B-B14F-4D97-AF65-F5344CB8AC3E}">
        <p14:creationId xmlns:p14="http://schemas.microsoft.com/office/powerpoint/2010/main" val="1686626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611FE-6357-42DE-BBB5-E3B3D7F156C0}"/>
              </a:ext>
            </a:extLst>
          </p:cNvPr>
          <p:cNvSpPr>
            <a:spLocks noGrp="1"/>
          </p:cNvSpPr>
          <p:nvPr>
            <p:ph type="title"/>
          </p:nvPr>
        </p:nvSpPr>
        <p:spPr/>
        <p:txBody>
          <a:bodyPr/>
          <a:lstStyle/>
          <a:p>
            <a:r>
              <a:rPr lang="en-US" dirty="0"/>
              <a:t>Troubleshooting -- </a:t>
            </a:r>
            <a:r>
              <a:rPr lang="en-US" dirty="0" err="1"/>
              <a:t>maimages</a:t>
            </a:r>
            <a:endParaRPr lang="en-US" dirty="0"/>
          </a:p>
        </p:txBody>
      </p:sp>
      <p:sp>
        <p:nvSpPr>
          <p:cNvPr id="3" name="Content Placeholder 2">
            <a:extLst>
              <a:ext uri="{FF2B5EF4-FFF2-40B4-BE49-F238E27FC236}">
                <a16:creationId xmlns:a16="http://schemas.microsoft.com/office/drawing/2014/main" id="{8D1601A5-85E3-487C-978B-A0B7A3E8C90E}"/>
              </a:ext>
            </a:extLst>
          </p:cNvPr>
          <p:cNvSpPr>
            <a:spLocks noGrp="1"/>
          </p:cNvSpPr>
          <p:nvPr>
            <p:ph idx="1"/>
          </p:nvPr>
        </p:nvSpPr>
        <p:spPr/>
        <p:txBody>
          <a:bodyPr/>
          <a:lstStyle/>
          <a:p>
            <a:r>
              <a:rPr lang="en-US" dirty="0" err="1"/>
              <a:t>GenePix</a:t>
            </a:r>
            <a:r>
              <a:rPr lang="en-US" dirty="0"/>
              <a:t> outputs a ‘targets.txt’ file along with the .</a:t>
            </a:r>
            <a:r>
              <a:rPr lang="en-US" dirty="0" err="1"/>
              <a:t>gpr</a:t>
            </a:r>
            <a:r>
              <a:rPr lang="en-US" dirty="0"/>
              <a:t> files</a:t>
            </a:r>
          </a:p>
          <a:p>
            <a:r>
              <a:rPr lang="en-US" dirty="0"/>
              <a:t>In the R </a:t>
            </a:r>
            <a:r>
              <a:rPr lang="en-US" dirty="0" err="1"/>
              <a:t>limma</a:t>
            </a:r>
            <a:r>
              <a:rPr lang="en-US" dirty="0"/>
              <a:t> package, the </a:t>
            </a:r>
            <a:r>
              <a:rPr lang="en-US" dirty="0" err="1"/>
              <a:t>read.maimages</a:t>
            </a:r>
            <a:r>
              <a:rPr lang="en-US" dirty="0"/>
              <a:t> function reads in the .</a:t>
            </a:r>
            <a:r>
              <a:rPr lang="en-US" dirty="0" err="1"/>
              <a:t>gpr</a:t>
            </a:r>
            <a:r>
              <a:rPr lang="en-US" dirty="0"/>
              <a:t> files with the ‘targets.txt’ </a:t>
            </a:r>
          </a:p>
          <a:p>
            <a:r>
              <a:rPr lang="en-US" dirty="0"/>
              <a:t>In this case, the ‘targets.txt’ file was not provided in the raw data by the authors of the study</a:t>
            </a:r>
          </a:p>
          <a:p>
            <a:r>
              <a:rPr lang="en-US" dirty="0"/>
              <a:t>We contacted the authors in an attempt to retrieve this file to continue our analysis</a:t>
            </a:r>
          </a:p>
          <a:p>
            <a:endParaRPr lang="en-US" dirty="0"/>
          </a:p>
        </p:txBody>
      </p:sp>
    </p:spTree>
    <p:extLst>
      <p:ext uri="{BB962C8B-B14F-4D97-AF65-F5344CB8AC3E}">
        <p14:creationId xmlns:p14="http://schemas.microsoft.com/office/powerpoint/2010/main" val="35265666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237D3-D394-4D80-8C58-D1B7F33556BD}"/>
              </a:ext>
            </a:extLst>
          </p:cNvPr>
          <p:cNvSpPr>
            <a:spLocks noGrp="1"/>
          </p:cNvSpPr>
          <p:nvPr>
            <p:ph type="title"/>
          </p:nvPr>
        </p:nvSpPr>
        <p:spPr/>
        <p:txBody>
          <a:bodyPr/>
          <a:lstStyle/>
          <a:p>
            <a:r>
              <a:rPr lang="en-US" dirty="0"/>
              <a:t>Analysis </a:t>
            </a:r>
          </a:p>
        </p:txBody>
      </p:sp>
      <p:pic>
        <p:nvPicPr>
          <p:cNvPr id="4" name="Content Placeholder 3">
            <a:extLst>
              <a:ext uri="{FF2B5EF4-FFF2-40B4-BE49-F238E27FC236}">
                <a16:creationId xmlns:a16="http://schemas.microsoft.com/office/drawing/2014/main" id="{99F403ED-8096-418B-9818-C633C1DE3510}"/>
              </a:ext>
            </a:extLst>
          </p:cNvPr>
          <p:cNvPicPr>
            <a:picLocks noGrp="1" noChangeAspect="1"/>
          </p:cNvPicPr>
          <p:nvPr>
            <p:ph idx="1"/>
          </p:nvPr>
        </p:nvPicPr>
        <p:blipFill>
          <a:blip r:embed="rId3"/>
          <a:stretch>
            <a:fillRect/>
          </a:stretch>
        </p:blipFill>
        <p:spPr>
          <a:xfrm>
            <a:off x="564141" y="1690688"/>
            <a:ext cx="5901129" cy="4351338"/>
          </a:xfrm>
          <a:prstGeom prst="rect">
            <a:avLst/>
          </a:prstGeom>
        </p:spPr>
      </p:pic>
      <p:pic>
        <p:nvPicPr>
          <p:cNvPr id="6" name="Picture 5">
            <a:extLst>
              <a:ext uri="{FF2B5EF4-FFF2-40B4-BE49-F238E27FC236}">
                <a16:creationId xmlns:a16="http://schemas.microsoft.com/office/drawing/2014/main" id="{C9124911-45D0-4BFC-B631-7B66490330E3}"/>
              </a:ext>
            </a:extLst>
          </p:cNvPr>
          <p:cNvPicPr>
            <a:picLocks noChangeAspect="1"/>
          </p:cNvPicPr>
          <p:nvPr/>
        </p:nvPicPr>
        <p:blipFill>
          <a:blip r:embed="rId4"/>
          <a:stretch>
            <a:fillRect/>
          </a:stretch>
        </p:blipFill>
        <p:spPr>
          <a:xfrm>
            <a:off x="6465270" y="1690688"/>
            <a:ext cx="5624480" cy="4147344"/>
          </a:xfrm>
          <a:prstGeom prst="rect">
            <a:avLst/>
          </a:prstGeom>
        </p:spPr>
      </p:pic>
    </p:spTree>
    <p:extLst>
      <p:ext uri="{BB962C8B-B14F-4D97-AF65-F5344CB8AC3E}">
        <p14:creationId xmlns:p14="http://schemas.microsoft.com/office/powerpoint/2010/main" val="1905688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B6FEB9-2430-4601-9F9A-19C21C1B7353}"/>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a:t>A look at aggregated fluorescence </a:t>
            </a:r>
          </a:p>
        </p:txBody>
      </p:sp>
      <p:pic>
        <p:nvPicPr>
          <p:cNvPr id="6" name="Picture 5">
            <a:extLst>
              <a:ext uri="{FF2B5EF4-FFF2-40B4-BE49-F238E27FC236}">
                <a16:creationId xmlns:a16="http://schemas.microsoft.com/office/drawing/2014/main" id="{9BB5898E-1C05-4A5F-876C-BD534B7A941D}"/>
              </a:ext>
            </a:extLst>
          </p:cNvPr>
          <p:cNvPicPr>
            <a:picLocks noChangeAspect="1"/>
          </p:cNvPicPr>
          <p:nvPr/>
        </p:nvPicPr>
        <p:blipFill>
          <a:blip r:embed="rId2"/>
          <a:stretch>
            <a:fillRect/>
          </a:stretch>
        </p:blipFill>
        <p:spPr>
          <a:xfrm>
            <a:off x="-1" y="2031991"/>
            <a:ext cx="6096001" cy="3956424"/>
          </a:xfrm>
          <a:prstGeom prst="rect">
            <a:avLst/>
          </a:prstGeom>
        </p:spPr>
      </p:pic>
      <p:pic>
        <p:nvPicPr>
          <p:cNvPr id="7" name="Picture 6">
            <a:extLst>
              <a:ext uri="{FF2B5EF4-FFF2-40B4-BE49-F238E27FC236}">
                <a16:creationId xmlns:a16="http://schemas.microsoft.com/office/drawing/2014/main" id="{26EBA01F-2111-40B2-BE0E-B17A13A08BD7}"/>
              </a:ext>
            </a:extLst>
          </p:cNvPr>
          <p:cNvPicPr>
            <a:picLocks noChangeAspect="1"/>
          </p:cNvPicPr>
          <p:nvPr/>
        </p:nvPicPr>
        <p:blipFill>
          <a:blip r:embed="rId3"/>
          <a:stretch>
            <a:fillRect/>
          </a:stretch>
        </p:blipFill>
        <p:spPr>
          <a:xfrm>
            <a:off x="6096000" y="2031991"/>
            <a:ext cx="6096000" cy="3956423"/>
          </a:xfrm>
          <a:prstGeom prst="rect">
            <a:avLst/>
          </a:prstGeom>
        </p:spPr>
      </p:pic>
    </p:spTree>
    <p:extLst>
      <p:ext uri="{BB962C8B-B14F-4D97-AF65-F5344CB8AC3E}">
        <p14:creationId xmlns:p14="http://schemas.microsoft.com/office/powerpoint/2010/main" val="1682186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CE94A-3125-4B86-9C5B-7B1EAF16AEEE}"/>
              </a:ext>
            </a:extLst>
          </p:cNvPr>
          <p:cNvSpPr>
            <a:spLocks noGrp="1"/>
          </p:cNvSpPr>
          <p:nvPr>
            <p:ph type="title"/>
          </p:nvPr>
        </p:nvSpPr>
        <p:spPr/>
        <p:txBody>
          <a:bodyPr/>
          <a:lstStyle/>
          <a:p>
            <a:r>
              <a:rPr lang="en-US" dirty="0"/>
              <a:t>Analysis of Contaminated Spots</a:t>
            </a:r>
          </a:p>
        </p:txBody>
      </p:sp>
      <p:sp>
        <p:nvSpPr>
          <p:cNvPr id="3" name="Content Placeholder 2">
            <a:extLst>
              <a:ext uri="{FF2B5EF4-FFF2-40B4-BE49-F238E27FC236}">
                <a16:creationId xmlns:a16="http://schemas.microsoft.com/office/drawing/2014/main" id="{95842E4C-EC70-47B7-B949-0A21F5BE136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233395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04B05-EFBA-4952-8408-4A393C4ADE13}"/>
              </a:ext>
            </a:extLst>
          </p:cNvPr>
          <p:cNvSpPr>
            <a:spLocks noGrp="1"/>
          </p:cNvSpPr>
          <p:nvPr>
            <p:ph type="title"/>
          </p:nvPr>
        </p:nvSpPr>
        <p:spPr/>
        <p:txBody>
          <a:bodyPr/>
          <a:lstStyle/>
          <a:p>
            <a:r>
              <a:rPr lang="en-US" dirty="0"/>
              <a:t>Analyzing “Important” Spots</a:t>
            </a:r>
          </a:p>
        </p:txBody>
      </p:sp>
      <p:sp>
        <p:nvSpPr>
          <p:cNvPr id="3" name="Content Placeholder 2">
            <a:extLst>
              <a:ext uri="{FF2B5EF4-FFF2-40B4-BE49-F238E27FC236}">
                <a16:creationId xmlns:a16="http://schemas.microsoft.com/office/drawing/2014/main" id="{881AC2B9-95A1-446E-BC59-BA1A1C01E41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5098513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E389B-88D0-4CB6-AA29-AC524FE13485}"/>
              </a:ext>
            </a:extLst>
          </p:cNvPr>
          <p:cNvSpPr>
            <a:spLocks noGrp="1"/>
          </p:cNvSpPr>
          <p:nvPr>
            <p:ph type="title"/>
          </p:nvPr>
        </p:nvSpPr>
        <p:spPr/>
        <p:txBody>
          <a:bodyPr/>
          <a:lstStyle/>
          <a:p>
            <a:r>
              <a:rPr lang="en-US" dirty="0"/>
              <a:t>Our Findings</a:t>
            </a:r>
          </a:p>
        </p:txBody>
      </p:sp>
      <p:sp>
        <p:nvSpPr>
          <p:cNvPr id="3" name="Content Placeholder 2">
            <a:extLst>
              <a:ext uri="{FF2B5EF4-FFF2-40B4-BE49-F238E27FC236}">
                <a16:creationId xmlns:a16="http://schemas.microsoft.com/office/drawing/2014/main" id="{0875BC85-C041-4C98-94F7-FFE9297BDE88}"/>
              </a:ext>
            </a:extLst>
          </p:cNvPr>
          <p:cNvSpPr>
            <a:spLocks noGrp="1"/>
          </p:cNvSpPr>
          <p:nvPr>
            <p:ph idx="1"/>
          </p:nvPr>
        </p:nvSpPr>
        <p:spPr/>
        <p:txBody>
          <a:bodyPr>
            <a:normAutofit lnSpcReduction="10000"/>
          </a:bodyPr>
          <a:lstStyle/>
          <a:p>
            <a:r>
              <a:rPr lang="en-US" dirty="0"/>
              <a:t>While we were limited in out </a:t>
            </a:r>
            <a:r>
              <a:rPr lang="en-US" dirty="0" err="1"/>
              <a:t>reanylsis</a:t>
            </a:r>
            <a:r>
              <a:rPr lang="en-US" dirty="0"/>
              <a:t> of the data as described above.</a:t>
            </a:r>
          </a:p>
          <a:p>
            <a:r>
              <a:rPr lang="en-US" dirty="0"/>
              <a:t>We are able to show clear difference between the degree of IgG and IgM response demonstrated. </a:t>
            </a:r>
          </a:p>
          <a:p>
            <a:endParaRPr lang="en-US" dirty="0"/>
          </a:p>
          <a:p>
            <a:r>
              <a:rPr lang="en-US" dirty="0"/>
              <a:t>When we look at the methods for collection sera for COVID patients, sera was obtained at discharge:</a:t>
            </a:r>
          </a:p>
          <a:p>
            <a:pPr lvl="1"/>
            <a:r>
              <a:rPr lang="en-US" dirty="0"/>
              <a:t>discharge criteria are: (1) Body temperature is back to normal for more than three days; (2) Respiratory symptoms improve obviously; (3) Pulmonary imaging shows obvious absorption of inflammation; (4) Nuclei acid tests negative twice consecutively on respiratory tract samples such as sputum and nasopharyngeal swabs (sampling interval being at least 24 h)</a:t>
            </a:r>
          </a:p>
        </p:txBody>
      </p:sp>
    </p:spTree>
    <p:extLst>
      <p:ext uri="{BB962C8B-B14F-4D97-AF65-F5344CB8AC3E}">
        <p14:creationId xmlns:p14="http://schemas.microsoft.com/office/powerpoint/2010/main" val="1263697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D736390-26AA-4722-A7F4-6F12235BA4BD}"/>
              </a:ext>
            </a:extLst>
          </p:cNvPr>
          <p:cNvPicPr>
            <a:picLocks noChangeAspect="1"/>
          </p:cNvPicPr>
          <p:nvPr/>
        </p:nvPicPr>
        <p:blipFill rotWithShape="1">
          <a:blip r:embed="rId3"/>
          <a:srcRect l="30383" t="32653" r="50000" b="32925"/>
          <a:stretch/>
        </p:blipFill>
        <p:spPr>
          <a:xfrm>
            <a:off x="2976464" y="858416"/>
            <a:ext cx="5626360" cy="5553198"/>
          </a:xfrm>
          <a:prstGeom prst="rect">
            <a:avLst/>
          </a:prstGeom>
        </p:spPr>
      </p:pic>
      <p:sp>
        <p:nvSpPr>
          <p:cNvPr id="5" name="Rectangle 4">
            <a:extLst>
              <a:ext uri="{FF2B5EF4-FFF2-40B4-BE49-F238E27FC236}">
                <a16:creationId xmlns:a16="http://schemas.microsoft.com/office/drawing/2014/main" id="{0BDEE7D8-7CA9-40B9-8829-C2BE98F980D6}"/>
              </a:ext>
            </a:extLst>
          </p:cNvPr>
          <p:cNvSpPr/>
          <p:nvPr/>
        </p:nvSpPr>
        <p:spPr>
          <a:xfrm>
            <a:off x="3480318" y="2957804"/>
            <a:ext cx="4823927" cy="3918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09175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49D1E-E3EF-4466-9421-E37F27A811D8}"/>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0BA63986-4B44-4362-A216-5C5691DC8628}"/>
              </a:ext>
            </a:extLst>
          </p:cNvPr>
          <p:cNvSpPr>
            <a:spLocks noGrp="1"/>
          </p:cNvSpPr>
          <p:nvPr>
            <p:ph idx="1"/>
          </p:nvPr>
        </p:nvSpPr>
        <p:spPr/>
        <p:txBody>
          <a:bodyPr/>
          <a:lstStyle/>
          <a:p>
            <a:r>
              <a:rPr lang="en-US" b="0" i="0" dirty="0">
                <a:solidFill>
                  <a:srgbClr val="222222"/>
                </a:solidFill>
                <a:effectLst/>
                <a:latin typeface="Harding"/>
              </a:rPr>
              <a:t>IgG responses against S1 protein were positively correlated with peak lactate dehydrogenase levels and inversely correlated with percentage of lymphocyte, finding which tend to correlate with the severity of illness. </a:t>
            </a:r>
          </a:p>
          <a:p>
            <a:r>
              <a:rPr lang="en-US" dirty="0"/>
              <a:t>For two of the control sera, strong IgG bindings were observed for N protein.</a:t>
            </a:r>
            <a:endParaRPr lang="en-US" b="0" i="0" dirty="0">
              <a:solidFill>
                <a:srgbClr val="222222"/>
              </a:solidFill>
              <a:effectLst/>
              <a:latin typeface="Harding"/>
            </a:endParaRPr>
          </a:p>
        </p:txBody>
      </p:sp>
    </p:spTree>
    <p:extLst>
      <p:ext uri="{BB962C8B-B14F-4D97-AF65-F5344CB8AC3E}">
        <p14:creationId xmlns:p14="http://schemas.microsoft.com/office/powerpoint/2010/main" val="93949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26CB1-A4EA-4A5A-81B8-1B67324C63A3}"/>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A5A7A745-C561-4A39-8AB7-0E0667E245CC}"/>
              </a:ext>
            </a:extLst>
          </p:cNvPr>
          <p:cNvSpPr>
            <a:spLocks noGrp="1"/>
          </p:cNvSpPr>
          <p:nvPr>
            <p:ph idx="1"/>
          </p:nvPr>
        </p:nvSpPr>
        <p:spPr/>
        <p:txBody>
          <a:bodyPr>
            <a:normAutofit fontScale="92500" lnSpcReduction="10000"/>
          </a:bodyPr>
          <a:lstStyle/>
          <a:p>
            <a:r>
              <a:rPr lang="en-US" dirty="0"/>
              <a:t>On Dec 31 2019 the WHO country office in China was alerted to media reports of an outbreak of atypical pneumonia cases in Wuhan</a:t>
            </a:r>
          </a:p>
          <a:p>
            <a:r>
              <a:rPr lang="en-US" dirty="0"/>
              <a:t>Jan 9 2020 Chinese officials report that the cases are due to a novel coronavirus </a:t>
            </a:r>
          </a:p>
          <a:p>
            <a:r>
              <a:rPr lang="en-US" dirty="0"/>
              <a:t>Jan 11 WHO receives genetic sequencies of the novel coronavirus from Chinese officials</a:t>
            </a:r>
          </a:p>
          <a:p>
            <a:r>
              <a:rPr lang="en-US" dirty="0"/>
              <a:t>Jan 13 Thailand Reports the first lab confirmed case of novel coronavirus outside China</a:t>
            </a:r>
          </a:p>
          <a:p>
            <a:r>
              <a:rPr lang="en-US" dirty="0"/>
              <a:t>Jan 21 The United States confirms the first case, WHO confirms at least some human to human transmission</a:t>
            </a:r>
          </a:p>
          <a:p>
            <a:r>
              <a:rPr lang="en-US" dirty="0"/>
              <a:t>June 28 WHO declares a pandemic</a:t>
            </a:r>
          </a:p>
        </p:txBody>
      </p:sp>
    </p:spTree>
    <p:extLst>
      <p:ext uri="{BB962C8B-B14F-4D97-AF65-F5344CB8AC3E}">
        <p14:creationId xmlns:p14="http://schemas.microsoft.com/office/powerpoint/2010/main" val="5269749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BB76A-EBE7-4EFF-AB89-0893D8B8F8CC}"/>
              </a:ext>
            </a:extLst>
          </p:cNvPr>
          <p:cNvSpPr>
            <a:spLocks noGrp="1"/>
          </p:cNvSpPr>
          <p:nvPr>
            <p:ph type="title"/>
          </p:nvPr>
        </p:nvSpPr>
        <p:spPr/>
        <p:txBody>
          <a:bodyPr/>
          <a:lstStyle/>
          <a:p>
            <a:r>
              <a:rPr lang="en-US" dirty="0"/>
              <a:t>Opportunities for Further Work</a:t>
            </a:r>
          </a:p>
        </p:txBody>
      </p:sp>
      <p:sp>
        <p:nvSpPr>
          <p:cNvPr id="3" name="Content Placeholder 2">
            <a:extLst>
              <a:ext uri="{FF2B5EF4-FFF2-40B4-BE49-F238E27FC236}">
                <a16:creationId xmlns:a16="http://schemas.microsoft.com/office/drawing/2014/main" id="{DAE1E0EE-D798-4C21-BAFE-F6AACAA0E2A1}"/>
              </a:ext>
            </a:extLst>
          </p:cNvPr>
          <p:cNvSpPr>
            <a:spLocks noGrp="1"/>
          </p:cNvSpPr>
          <p:nvPr>
            <p:ph idx="1"/>
          </p:nvPr>
        </p:nvSpPr>
        <p:spPr/>
        <p:txBody>
          <a:bodyPr>
            <a:normAutofit lnSpcReduction="10000"/>
          </a:bodyPr>
          <a:lstStyle/>
          <a:p>
            <a:r>
              <a:rPr lang="en-US" b="1" dirty="0"/>
              <a:t>Vaccines:</a:t>
            </a:r>
          </a:p>
          <a:p>
            <a:pPr lvl="1"/>
            <a:r>
              <a:rPr lang="en-US" b="1" dirty="0"/>
              <a:t>Immune response to possible vaccine candidate could be characterized in a similar manner and compared to the </a:t>
            </a:r>
            <a:r>
              <a:rPr lang="en-US" b="1" dirty="0" err="1"/>
              <a:t>ummine</a:t>
            </a:r>
            <a:r>
              <a:rPr lang="en-US" b="1" dirty="0"/>
              <a:t> response to patients in this study. </a:t>
            </a:r>
          </a:p>
          <a:p>
            <a:r>
              <a:rPr lang="en-US" b="1" dirty="0"/>
              <a:t>Therapeutics:</a:t>
            </a:r>
          </a:p>
          <a:p>
            <a:pPr lvl="1"/>
            <a:r>
              <a:rPr lang="en-US" b="1" dirty="0"/>
              <a:t>This study suggests that certain antibodies are present </a:t>
            </a:r>
            <a:r>
              <a:rPr lang="en-US" b="1" dirty="0" err="1"/>
              <a:t>aty</a:t>
            </a:r>
            <a:r>
              <a:rPr lang="en-US" b="1" dirty="0"/>
              <a:t> greater prevalence in the sera of </a:t>
            </a:r>
            <a:r>
              <a:rPr lang="en-US" b="1" dirty="0" err="1"/>
              <a:t>convolecent</a:t>
            </a:r>
            <a:r>
              <a:rPr lang="en-US" b="1" dirty="0"/>
              <a:t> patients these antibodies or a cocktail there of  may represent possible therapeutics  </a:t>
            </a:r>
          </a:p>
          <a:p>
            <a:r>
              <a:rPr lang="en-US" b="1" dirty="0"/>
              <a:t>Testing:</a:t>
            </a:r>
          </a:p>
          <a:p>
            <a:pPr lvl="1"/>
            <a:r>
              <a:rPr lang="en-US" b="1" dirty="0"/>
              <a:t>This study could be used to identify targets for antibody testing as the differences in the binding from convalescent and normal control serum suggests relative sensitivity and specificity for various targets</a:t>
            </a:r>
          </a:p>
          <a:p>
            <a:pPr lvl="1"/>
            <a:endParaRPr lang="en-US" b="1" dirty="0"/>
          </a:p>
          <a:p>
            <a:endParaRPr lang="en-US" b="1" dirty="0"/>
          </a:p>
        </p:txBody>
      </p:sp>
    </p:spTree>
    <p:extLst>
      <p:ext uri="{BB962C8B-B14F-4D97-AF65-F5344CB8AC3E}">
        <p14:creationId xmlns:p14="http://schemas.microsoft.com/office/powerpoint/2010/main" val="10358197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3662C-EAF5-4357-A326-61A31DCE927E}"/>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430A8A5B-EB3E-43B3-8F0F-AABED73C74B7}"/>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2521726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2F5C8-B0A0-46E3-9DEF-D215559355FD}"/>
              </a:ext>
            </a:extLst>
          </p:cNvPr>
          <p:cNvSpPr>
            <a:spLocks noGrp="1"/>
          </p:cNvSpPr>
          <p:nvPr>
            <p:ph type="title"/>
          </p:nvPr>
        </p:nvSpPr>
        <p:spPr/>
        <p:txBody>
          <a:bodyPr/>
          <a:lstStyle/>
          <a:p>
            <a:r>
              <a:rPr lang="en-US" dirty="0"/>
              <a:t>BACKGROUND</a:t>
            </a:r>
          </a:p>
        </p:txBody>
      </p:sp>
      <p:pic>
        <p:nvPicPr>
          <p:cNvPr id="4" name="Screen Recording 3">
            <a:hlinkClick r:id="" action="ppaction://media"/>
            <a:extLst>
              <a:ext uri="{FF2B5EF4-FFF2-40B4-BE49-F238E27FC236}">
                <a16:creationId xmlns:a16="http://schemas.microsoft.com/office/drawing/2014/main" id="{FE9151D8-898A-42BA-8833-5F34F1037610}"/>
              </a:ext>
            </a:extLst>
          </p:cNvPr>
          <p:cNvPicPr>
            <a:picLocks noGrp="1" noChangeAspect="1"/>
          </p:cNvPicPr>
          <p:nvPr>
            <p:ph idx="1"/>
            <a:videoFile r:link="rId1"/>
            <p:extLst>
              <p:ext uri="{DAA4B4D4-6D71-4841-9C94-3DE7FCFB9230}">
                <p14:media xmlns:p14="http://schemas.microsoft.com/office/powerpoint/2010/main" r:embed="rId2">
                  <p14:trim st="7728" end="48945.9"/>
                </p14:media>
              </p:ext>
            </p:extLst>
          </p:nvPr>
        </p:nvPicPr>
        <p:blipFill>
          <a:blip r:embed="rId5"/>
          <a:stretch>
            <a:fillRect/>
          </a:stretch>
        </p:blipFill>
        <p:spPr>
          <a:xfrm>
            <a:off x="2547938" y="1825625"/>
            <a:ext cx="7096125" cy="4351338"/>
          </a:xfrm>
        </p:spPr>
      </p:pic>
    </p:spTree>
    <p:extLst>
      <p:ext uri="{BB962C8B-B14F-4D97-AF65-F5344CB8AC3E}">
        <p14:creationId xmlns:p14="http://schemas.microsoft.com/office/powerpoint/2010/main" val="530724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58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B71B8-2A34-40B2-AC4A-DF93B544FB97}"/>
              </a:ext>
            </a:extLst>
          </p:cNvPr>
          <p:cNvSpPr>
            <a:spLocks noGrp="1"/>
          </p:cNvSpPr>
          <p:nvPr>
            <p:ph type="title"/>
          </p:nvPr>
        </p:nvSpPr>
        <p:spPr/>
        <p:txBody>
          <a:bodyPr/>
          <a:lstStyle/>
          <a:p>
            <a:r>
              <a:rPr lang="en-US" dirty="0"/>
              <a:t>WHAT HAPPENED</a:t>
            </a:r>
          </a:p>
        </p:txBody>
      </p:sp>
      <p:sp>
        <p:nvSpPr>
          <p:cNvPr id="3" name="Content Placeholder 2">
            <a:extLst>
              <a:ext uri="{FF2B5EF4-FFF2-40B4-BE49-F238E27FC236}">
                <a16:creationId xmlns:a16="http://schemas.microsoft.com/office/drawing/2014/main" id="{6A40FA3B-BAC1-40F9-BC90-CE9FABB3317A}"/>
              </a:ext>
            </a:extLst>
          </p:cNvPr>
          <p:cNvSpPr>
            <a:spLocks noGrp="1"/>
          </p:cNvSpPr>
          <p:nvPr>
            <p:ph idx="1"/>
          </p:nvPr>
        </p:nvSpPr>
        <p:spPr/>
        <p:txBody>
          <a:bodyPr/>
          <a:lstStyle/>
          <a:p>
            <a:r>
              <a:rPr lang="en-US" dirty="0"/>
              <a:t>Basic public health measures failed to keep the spread of this virus located to one region or country due to several complex issues:</a:t>
            </a:r>
          </a:p>
          <a:p>
            <a:pPr lvl="1"/>
            <a:r>
              <a:rPr lang="en-US" dirty="0"/>
              <a:t>Delayed identification of human-to-human transmission</a:t>
            </a:r>
          </a:p>
          <a:p>
            <a:pPr lvl="1"/>
            <a:r>
              <a:rPr lang="en-US" dirty="0"/>
              <a:t>Asymptomatic spread</a:t>
            </a:r>
          </a:p>
          <a:p>
            <a:pPr lvl="1"/>
            <a:r>
              <a:rPr lang="en-US" dirty="0"/>
              <a:t>An increasingly global economy and fast pace of travel across continents. </a:t>
            </a:r>
          </a:p>
          <a:p>
            <a:r>
              <a:rPr lang="en-US" dirty="0"/>
              <a:t>While some of the most low-tech and effective measures have failed there have been some successes:</a:t>
            </a:r>
          </a:p>
          <a:p>
            <a:pPr lvl="1"/>
            <a:r>
              <a:rPr lang="en-US" dirty="0"/>
              <a:t>Fast sequencing and publication of the genome of SARS-COV-2 </a:t>
            </a:r>
          </a:p>
          <a:p>
            <a:pPr lvl="1"/>
            <a:r>
              <a:rPr lang="en-US" dirty="0"/>
              <a:t>Rapid work on the development of a vaccine and therapeutics</a:t>
            </a:r>
          </a:p>
          <a:p>
            <a:pPr lvl="1"/>
            <a:endParaRPr lang="en-US" dirty="0"/>
          </a:p>
        </p:txBody>
      </p:sp>
    </p:spTree>
    <p:extLst>
      <p:ext uri="{BB962C8B-B14F-4D97-AF65-F5344CB8AC3E}">
        <p14:creationId xmlns:p14="http://schemas.microsoft.com/office/powerpoint/2010/main" val="34230013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5A33E-C3C5-4CA8-B125-BE45BE002063}"/>
              </a:ext>
            </a:extLst>
          </p:cNvPr>
          <p:cNvSpPr>
            <a:spLocks noGrp="1"/>
          </p:cNvSpPr>
          <p:nvPr>
            <p:ph type="title"/>
          </p:nvPr>
        </p:nvSpPr>
        <p:spPr/>
        <p:txBody>
          <a:bodyPr/>
          <a:lstStyle/>
          <a:p>
            <a:r>
              <a:rPr lang="en-US" dirty="0"/>
              <a:t>Our Study </a:t>
            </a:r>
          </a:p>
        </p:txBody>
      </p:sp>
      <p:sp>
        <p:nvSpPr>
          <p:cNvPr id="3" name="Content Placeholder 2">
            <a:extLst>
              <a:ext uri="{FF2B5EF4-FFF2-40B4-BE49-F238E27FC236}">
                <a16:creationId xmlns:a16="http://schemas.microsoft.com/office/drawing/2014/main" id="{85D19AE2-1B95-47FB-95D6-7DF637E58167}"/>
              </a:ext>
            </a:extLst>
          </p:cNvPr>
          <p:cNvSpPr>
            <a:spLocks noGrp="1"/>
          </p:cNvSpPr>
          <p:nvPr>
            <p:ph idx="1"/>
          </p:nvPr>
        </p:nvSpPr>
        <p:spPr/>
        <p:txBody>
          <a:bodyPr/>
          <a:lstStyle/>
          <a:p>
            <a:r>
              <a:rPr lang="en-US" dirty="0"/>
              <a:t>A protein microarray containing 18 of the 28 predicted proteins from the SARS-COV-2 genome was constructed. </a:t>
            </a:r>
          </a:p>
          <a:p>
            <a:r>
              <a:rPr lang="en-US" dirty="0"/>
              <a:t>10 proteins were excluded as they could not be purified to an acceptable standard or obtained from commercial sources. </a:t>
            </a:r>
          </a:p>
          <a:p>
            <a:r>
              <a:rPr lang="en-US" dirty="0"/>
              <a:t>Sera from 28 patients who had convalesced from COVID- 19 were obtained on the day of their discharge. </a:t>
            </a:r>
          </a:p>
        </p:txBody>
      </p:sp>
    </p:spTree>
    <p:extLst>
      <p:ext uri="{BB962C8B-B14F-4D97-AF65-F5344CB8AC3E}">
        <p14:creationId xmlns:p14="http://schemas.microsoft.com/office/powerpoint/2010/main" val="2521030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ig. 1">
            <a:extLst>
              <a:ext uri="{FF2B5EF4-FFF2-40B4-BE49-F238E27FC236}">
                <a16:creationId xmlns:a16="http://schemas.microsoft.com/office/drawing/2014/main" id="{1A61D533-AA4F-4383-A1D2-3C4529D3E7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1626" y="273908"/>
            <a:ext cx="5736482" cy="5871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63677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EF176BD-E2ED-4457-8C70-AF664E40C50D}"/>
              </a:ext>
            </a:extLst>
          </p:cNvPr>
          <p:cNvPicPr>
            <a:picLocks noChangeAspect="1"/>
          </p:cNvPicPr>
          <p:nvPr/>
        </p:nvPicPr>
        <p:blipFill rotWithShape="1">
          <a:blip r:embed="rId3"/>
          <a:srcRect l="30383" t="32653" r="50000" b="32925"/>
          <a:stretch/>
        </p:blipFill>
        <p:spPr>
          <a:xfrm>
            <a:off x="2976464" y="858416"/>
            <a:ext cx="5626360" cy="5553198"/>
          </a:xfrm>
          <a:prstGeom prst="rect">
            <a:avLst/>
          </a:prstGeom>
        </p:spPr>
      </p:pic>
    </p:spTree>
    <p:extLst>
      <p:ext uri="{BB962C8B-B14F-4D97-AF65-F5344CB8AC3E}">
        <p14:creationId xmlns:p14="http://schemas.microsoft.com/office/powerpoint/2010/main" val="3677043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ig. 2">
            <a:extLst>
              <a:ext uri="{FF2B5EF4-FFF2-40B4-BE49-F238E27FC236}">
                <a16:creationId xmlns:a16="http://schemas.microsoft.com/office/drawing/2014/main" id="{BAD945BE-96C9-444D-8B6C-1277400E21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7569" y="559836"/>
            <a:ext cx="4032999" cy="54770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10470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Fig. 2">
            <a:extLst>
              <a:ext uri="{FF2B5EF4-FFF2-40B4-BE49-F238E27FC236}">
                <a16:creationId xmlns:a16="http://schemas.microsoft.com/office/drawing/2014/main" id="{3E6E475E-D83C-4925-A348-BE6DABDCAB4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 t="50000" r="37399"/>
          <a:stretch/>
        </p:blipFill>
        <p:spPr bwMode="auto">
          <a:xfrm>
            <a:off x="3607610" y="823427"/>
            <a:ext cx="4547345" cy="49312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4173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TotalTime>
  <Words>730</Words>
  <Application>Microsoft Office PowerPoint</Application>
  <PresentationFormat>Widescreen</PresentationFormat>
  <Paragraphs>89</Paragraphs>
  <Slides>21</Slides>
  <Notes>16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Harding</vt:lpstr>
      <vt:lpstr>Office Theme</vt:lpstr>
      <vt:lpstr>Characterization of the Immune Response to  SARS COV-2 in COVID-19 </vt:lpstr>
      <vt:lpstr>BACKGROUND</vt:lpstr>
      <vt:lpstr>BACKGROUND</vt:lpstr>
      <vt:lpstr>WHAT HAPPENED</vt:lpstr>
      <vt:lpstr>Our Study </vt:lpstr>
      <vt:lpstr>PowerPoint Presentation</vt:lpstr>
      <vt:lpstr>PowerPoint Presentation</vt:lpstr>
      <vt:lpstr>PowerPoint Presentation</vt:lpstr>
      <vt:lpstr>PowerPoint Presentation</vt:lpstr>
      <vt:lpstr>File Types</vt:lpstr>
      <vt:lpstr>Preprocessing</vt:lpstr>
      <vt:lpstr>Troubleshooting -- maimages</vt:lpstr>
      <vt:lpstr>Analysis </vt:lpstr>
      <vt:lpstr>A look at aggregated fluorescence </vt:lpstr>
      <vt:lpstr>Analysis of Contaminated Spots</vt:lpstr>
      <vt:lpstr>Analyzing “Important” Spots</vt:lpstr>
      <vt:lpstr>Our Findings</vt:lpstr>
      <vt:lpstr>PowerPoint Presentation</vt:lpstr>
      <vt:lpstr>Results</vt:lpstr>
      <vt:lpstr>Opportunities for Further Work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Characterization of the Immune Response to  SARS COV-2 in COVID-19 </dc:title>
  <dc:creator>emily</dc:creator>
  <cp:lastModifiedBy>emily</cp:lastModifiedBy>
  <cp:revision>4</cp:revision>
  <dcterms:created xsi:type="dcterms:W3CDTF">2020-11-08T23:41:55Z</dcterms:created>
  <dcterms:modified xsi:type="dcterms:W3CDTF">2020-11-09T00:40:59Z</dcterms:modified>
</cp:coreProperties>
</file>

<file path=docProps/thumbnail.jpeg>
</file>